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80" d="100"/>
          <a:sy n="80" d="100"/>
        </p:scale>
        <p:origin x="-234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19672" y="2564904"/>
            <a:ext cx="612068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1.4.1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Estilos de aprendizaje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Imelda Cantera Chávez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4777" y="5733256"/>
            <a:ext cx="8385931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4672031" y="5946085"/>
            <a:ext cx="4093999" cy="7232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900" dirty="0" smtClean="0"/>
              <a:t>Referencias</a:t>
            </a:r>
          </a:p>
          <a:p>
            <a:endParaRPr lang="es-MX" sz="500" dirty="0"/>
          </a:p>
          <a:p>
            <a:pPr marL="447675" indent="-447675"/>
            <a:r>
              <a:rPr lang="en-US" sz="900" dirty="0"/>
              <a:t>Alonso, </a:t>
            </a:r>
            <a:r>
              <a:rPr lang="en-US" sz="900" dirty="0" smtClean="0"/>
              <a:t>C.,</a:t>
            </a:r>
            <a:r>
              <a:rPr lang="en-US" sz="900" dirty="0" err="1" smtClean="0"/>
              <a:t>Gallego</a:t>
            </a:r>
            <a:r>
              <a:rPr lang="en-US" sz="900" dirty="0"/>
              <a:t>, D</a:t>
            </a:r>
            <a:r>
              <a:rPr lang="en-US" sz="900" dirty="0" smtClean="0"/>
              <a:t>. &amp; </a:t>
            </a:r>
            <a:r>
              <a:rPr lang="en-US" sz="900" dirty="0"/>
              <a:t>Honey, P</a:t>
            </a:r>
            <a:r>
              <a:rPr lang="es-MX" sz="900" dirty="0" smtClean="0"/>
              <a:t> (2008). </a:t>
            </a:r>
            <a:r>
              <a:rPr lang="es-MX" sz="900" i="1" dirty="0" smtClean="0"/>
              <a:t>Estilos de aprendizaje.</a:t>
            </a:r>
            <a:r>
              <a:rPr lang="es-MX" sz="900" dirty="0" smtClean="0"/>
              <a:t> </a:t>
            </a:r>
            <a:r>
              <a:rPr lang="es-MX" sz="900" dirty="0"/>
              <a:t>Recuperado de: http://www.estilosdeaprendizaje.es/chaea/chaea.htm</a:t>
            </a:r>
          </a:p>
          <a:p>
            <a:pPr marL="447675" indent="-447675"/>
            <a:endParaRPr lang="es-MX" sz="9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78" y="2321953"/>
            <a:ext cx="8385931" cy="341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64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30</cp:revision>
  <dcterms:created xsi:type="dcterms:W3CDTF">2012-08-07T16:35:15Z</dcterms:created>
  <dcterms:modified xsi:type="dcterms:W3CDTF">2015-10-23T20:33:01Z</dcterms:modified>
</cp:coreProperties>
</file>